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37"/>
  </p:notesMasterIdLst>
  <p:sldIdLst>
    <p:sldId id="256" r:id="rId3"/>
    <p:sldId id="291" r:id="rId4"/>
    <p:sldId id="257" r:id="rId5"/>
    <p:sldId id="258" r:id="rId6"/>
    <p:sldId id="260" r:id="rId7"/>
    <p:sldId id="261" r:id="rId8"/>
    <p:sldId id="272" r:id="rId9"/>
    <p:sldId id="289" r:id="rId10"/>
    <p:sldId id="290" r:id="rId11"/>
    <p:sldId id="288" r:id="rId12"/>
    <p:sldId id="264" r:id="rId13"/>
    <p:sldId id="269" r:id="rId14"/>
    <p:sldId id="265" r:id="rId15"/>
    <p:sldId id="266" r:id="rId16"/>
    <p:sldId id="267" r:id="rId17"/>
    <p:sldId id="268" r:id="rId18"/>
    <p:sldId id="274" r:id="rId19"/>
    <p:sldId id="275" r:id="rId20"/>
    <p:sldId id="276" r:id="rId21"/>
    <p:sldId id="293" r:id="rId22"/>
    <p:sldId id="292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71" r:id="rId35"/>
    <p:sldId id="263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8" autoAdjust="0"/>
    <p:restoredTop sz="94705"/>
  </p:normalViewPr>
  <p:slideViewPr>
    <p:cSldViewPr snapToGrid="0">
      <p:cViewPr varScale="1">
        <p:scale>
          <a:sx n="83" d="100"/>
          <a:sy n="83" d="100"/>
        </p:scale>
        <p:origin x="8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6887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f9544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6f9544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035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71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6f9544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6f9544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014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c9cbb03ed_0_1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4c9cbb03ed_0_1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29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6f9544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6f9544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602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6f9544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6f9544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2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6f9544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6f9544c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428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6f9544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6f9544c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256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57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94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6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83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3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36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22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46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85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16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02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008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38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03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FB1D8-72B5-44AA-AA7D-20C5053C51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68D7C-8682-4C6D-90D6-360BF854B70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1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6E9FB1D8-72B5-44AA-AA7D-20C5053C51C4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buClrTx/>
                <a:buFontTx/>
                <a:buNone/>
              </a:pPr>
              <a:t>11/6/2019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E3D68D7C-8682-4C6D-90D6-360BF854B70F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buClrTx/>
                <a:buFontTx/>
                <a:buNone/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901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DoxMLdrzF-c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558593" y="193840"/>
            <a:ext cx="8287696" cy="28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of VM Tracker-For identification of VM’s marketing collaterals, realtime reporting and sales tracking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C2C2A3-1D81-46F5-A54F-FCDF0EDCEF66}"/>
              </a:ext>
            </a:extLst>
          </p:cNvPr>
          <p:cNvSpPr txBox="1"/>
          <p:nvPr/>
        </p:nvSpPr>
        <p:spPr>
          <a:xfrm>
            <a:off x="3663107" y="2866074"/>
            <a:ext cx="207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800" b="1" dirty="0"/>
              <a:t>Project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00" y="598575"/>
            <a:ext cx="4418906" cy="1590000"/>
          </a:xfrm>
        </p:spPr>
        <p:txBody>
          <a:bodyPr/>
          <a:lstStyle/>
          <a:p>
            <a:r>
              <a:rPr lang="en-US" dirty="0"/>
              <a:t>Sources Referred</a:t>
            </a:r>
          </a:p>
        </p:txBody>
      </p:sp>
    </p:spTree>
    <p:extLst>
      <p:ext uri="{BB962C8B-B14F-4D97-AF65-F5344CB8AC3E}">
        <p14:creationId xmlns:p14="http://schemas.microsoft.com/office/powerpoint/2010/main" val="317474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page - Validation on Access (VM/Manager/Edit)</a:t>
            </a:r>
          </a:p>
          <a:p>
            <a:r>
              <a:rPr lang="en-US" dirty="0"/>
              <a:t>                  - ID and Password Check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16" y="142016"/>
            <a:ext cx="3111868" cy="399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3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Calender</a:t>
            </a:r>
            <a:r>
              <a:rPr lang="en-US" dirty="0"/>
              <a:t>(Attendance)                    -Store Image (With </a:t>
            </a:r>
            <a:r>
              <a:rPr lang="en-US" dirty="0" err="1"/>
              <a:t>Calender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50" y="417622"/>
            <a:ext cx="1654169" cy="3581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417622"/>
            <a:ext cx="1608932" cy="3483875"/>
          </a:xfrm>
          <a:prstGeom prst="rect">
            <a:avLst/>
          </a:prstGeom>
        </p:spPr>
      </p:pic>
      <p:pic>
        <p:nvPicPr>
          <p:cNvPr id="2049" name="Picture 1" descr="Attach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3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of VM                                                View of Manager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00" y="226033"/>
            <a:ext cx="1773990" cy="3776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6" y="226033"/>
            <a:ext cx="5133974" cy="37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61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-Date wise Sales                                -</a:t>
            </a:r>
            <a:r>
              <a:rPr lang="en-US" dirty="0" err="1"/>
              <a:t>Datewise</a:t>
            </a:r>
            <a:r>
              <a:rPr lang="en-US" dirty="0"/>
              <a:t> Attendance</a:t>
            </a:r>
          </a:p>
          <a:p>
            <a:r>
              <a:rPr lang="en-US" dirty="0"/>
              <a:t>-Date wise image upload                  -Date wise Inventory Stock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62" y="428625"/>
            <a:ext cx="60483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-Inventory List</a:t>
            </a:r>
          </a:p>
          <a:p>
            <a:r>
              <a:rPr lang="en-US" dirty="0"/>
              <a:t>-Stock as of today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87" y="180481"/>
            <a:ext cx="4429125" cy="36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3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-Sales Trend Chart                                   -Inventory List</a:t>
            </a:r>
          </a:p>
          <a:p>
            <a:r>
              <a:rPr lang="en-US" dirty="0"/>
              <a:t>-Attendance Graph                      	         -Weekly Events &amp; New Update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00" y="369781"/>
            <a:ext cx="5712431" cy="310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0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00" y="598575"/>
            <a:ext cx="5066178" cy="1590000"/>
          </a:xfrm>
        </p:spPr>
        <p:txBody>
          <a:bodyPr/>
          <a:lstStyle/>
          <a:p>
            <a:r>
              <a:rPr lang="en-US" dirty="0"/>
              <a:t>Mobile App Design Plan</a:t>
            </a:r>
          </a:p>
        </p:txBody>
      </p:sp>
    </p:spTree>
    <p:extLst>
      <p:ext uri="{BB962C8B-B14F-4D97-AF65-F5344CB8AC3E}">
        <p14:creationId xmlns:p14="http://schemas.microsoft.com/office/powerpoint/2010/main" val="44450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2276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90629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1026" name="Picture 2" descr="Image result for wrog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57" y="549627"/>
            <a:ext cx="1390147" cy="16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90629" y="1960808"/>
            <a:ext cx="1796603" cy="1255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3857" y="2278516"/>
            <a:ext cx="1390147" cy="251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Email Id</a:t>
            </a:r>
          </a:p>
        </p:txBody>
      </p:sp>
      <p:sp>
        <p:nvSpPr>
          <p:cNvPr id="9" name="Rectangle 8"/>
          <p:cNvSpPr/>
          <p:nvPr/>
        </p:nvSpPr>
        <p:spPr>
          <a:xfrm>
            <a:off x="893857" y="2679792"/>
            <a:ext cx="1390147" cy="251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Password</a:t>
            </a:r>
          </a:p>
        </p:txBody>
      </p:sp>
      <p:sp>
        <p:nvSpPr>
          <p:cNvPr id="8" name="Rectangle 7"/>
          <p:cNvSpPr/>
          <p:nvPr/>
        </p:nvSpPr>
        <p:spPr>
          <a:xfrm>
            <a:off x="893857" y="3081067"/>
            <a:ext cx="845563" cy="101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750" kern="1200" dirty="0">
                <a:solidFill>
                  <a:prstClr val="white"/>
                </a:solidFill>
              </a:rPr>
              <a:t>Forgot Password?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95558" y="3298449"/>
            <a:ext cx="788446" cy="291865"/>
          </a:xfrm>
          <a:prstGeom prst="rect">
            <a:avLst/>
          </a:prstGeom>
          <a:solidFill>
            <a:srgbClr val="2AF1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b="1" kern="1200" dirty="0">
                <a:solidFill>
                  <a:prstClr val="white"/>
                </a:solidFill>
              </a:rPr>
              <a:t>SIGN IN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24435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626727" y="3811899"/>
            <a:ext cx="788447" cy="177703"/>
          </a:xfrm>
          <a:prstGeom prst="rect">
            <a:avLst/>
          </a:prstGeom>
          <a:solidFill>
            <a:srgbClr val="2AF1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b="1" kern="1200" dirty="0">
                <a:solidFill>
                  <a:prstClr val="white"/>
                </a:solidFill>
              </a:rPr>
              <a:t>SIGN UP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4436" y="3811899"/>
            <a:ext cx="771121" cy="177703"/>
          </a:xfrm>
          <a:prstGeom prst="rect">
            <a:avLst/>
          </a:prstGeom>
          <a:solidFill>
            <a:srgbClr val="2AF1F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675" kern="1200" dirty="0">
                <a:solidFill>
                  <a:prstClr val="white"/>
                </a:solidFill>
              </a:rPr>
              <a:t>Login with </a:t>
            </a:r>
            <a:r>
              <a:rPr lang="en-US" sz="675" kern="1200" dirty="0" err="1">
                <a:solidFill>
                  <a:prstClr val="white"/>
                </a:solidFill>
              </a:rPr>
              <a:t>gmail</a:t>
            </a:r>
            <a:endParaRPr lang="en-US" sz="675" kern="1200" dirty="0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11392" y="549628"/>
            <a:ext cx="37767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Front Screen (Validation on ID and Password)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3 types of access : VM/Manager/ For all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11392" y="1089361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VM Access : To upload Attendance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VM Access : To upload Sales Weekly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VM Access : To upload Fortnight PPT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VM Access : To upload Daily Store View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VM Access : To upload VM Material details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11392" y="2376932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Manager Access : To view Attendance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Manager Access : To review Sales Weekly/Monthly PPT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Manager Access : To review Daily Store View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Manager Access : To review VM Material Details 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Manager Access : To send comments to uploads 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endParaRPr lang="en-US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11392" y="361321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Others Access : To view Sales Trend Chart.</a:t>
            </a:r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Others Access : Monthly PPT / Uploads </a:t>
            </a:r>
          </a:p>
        </p:txBody>
      </p:sp>
    </p:spTree>
    <p:extLst>
      <p:ext uri="{BB962C8B-B14F-4D97-AF65-F5344CB8AC3E}">
        <p14:creationId xmlns:p14="http://schemas.microsoft.com/office/powerpoint/2010/main" val="2576245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136" y="1852273"/>
            <a:ext cx="2219325" cy="994172"/>
          </a:xfrm>
        </p:spPr>
        <p:txBody>
          <a:bodyPr/>
          <a:lstStyle/>
          <a:p>
            <a:r>
              <a:rPr lang="en-US" dirty="0"/>
              <a:t>VM View </a:t>
            </a:r>
          </a:p>
        </p:txBody>
      </p:sp>
    </p:spTree>
    <p:extLst>
      <p:ext uri="{BB962C8B-B14F-4D97-AF65-F5344CB8AC3E}">
        <p14:creationId xmlns:p14="http://schemas.microsoft.com/office/powerpoint/2010/main" val="139171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VM Tracker?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00" y="1281427"/>
            <a:ext cx="7030500" cy="1248450"/>
          </a:xfrm>
        </p:spPr>
        <p:txBody>
          <a:bodyPr/>
          <a:lstStyle/>
          <a:p>
            <a:r>
              <a:rPr lang="en-US" sz="1800" dirty="0">
                <a:latin typeface="Maven Pro"/>
                <a:ea typeface="Maven Pro"/>
                <a:cs typeface="Maven Pro"/>
                <a:sym typeface="Maven Pro"/>
              </a:rPr>
              <a:t>Real-time Tracking of Current store display status from anywhere.</a:t>
            </a:r>
          </a:p>
          <a:p>
            <a:r>
              <a:rPr lang="en-US" sz="1800" dirty="0">
                <a:latin typeface="Maven Pro"/>
                <a:ea typeface="Maven Pro"/>
                <a:cs typeface="Maven Pro"/>
                <a:sym typeface="Maven Pro"/>
              </a:rPr>
              <a:t>Real-Time Tracking of current sales rate.</a:t>
            </a:r>
          </a:p>
          <a:p>
            <a:r>
              <a:rPr lang="en-US" sz="1800" dirty="0">
                <a:latin typeface="Maven Pro"/>
                <a:ea typeface="Maven Pro"/>
                <a:cs typeface="Maven Pro"/>
                <a:sym typeface="Maven Pro"/>
              </a:rPr>
              <a:t>Real-Time Tracking of Inventory List.</a:t>
            </a:r>
          </a:p>
          <a:p>
            <a:r>
              <a:rPr lang="en-US" sz="1800" dirty="0">
                <a:latin typeface="Maven Pro"/>
                <a:ea typeface="Maven Pro"/>
                <a:cs typeface="Maven Pro"/>
                <a:sym typeface="Maven Pro"/>
              </a:rPr>
              <a:t>Get real-time positioning of each VM.</a:t>
            </a:r>
          </a:p>
        </p:txBody>
      </p:sp>
      <p:sp>
        <p:nvSpPr>
          <p:cNvPr id="4" name="Rectangle 3"/>
          <p:cNvSpPr/>
          <p:nvPr/>
        </p:nvSpPr>
        <p:spPr>
          <a:xfrm>
            <a:off x="1303800" y="4223873"/>
            <a:ext cx="2531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YouTube Noto"/>
                <a:hlinkClick r:id="rId2"/>
              </a:rPr>
              <a:t>https://youtu.be/DoxMLdrzF-c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3800" y="3916096"/>
            <a:ext cx="255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Watch for reference:</a:t>
            </a:r>
          </a:p>
        </p:txBody>
      </p:sp>
    </p:spTree>
    <p:extLst>
      <p:ext uri="{BB962C8B-B14F-4D97-AF65-F5344CB8AC3E}">
        <p14:creationId xmlns:p14="http://schemas.microsoft.com/office/powerpoint/2010/main" val="61535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869494" y="280998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057847" y="396908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4" name="Picture 2" descr="Image result for wrog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250" y="439861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59624" y="2584302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**************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091653" y="3719557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159624" y="2941473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**************</a:t>
            </a:r>
          </a:p>
        </p:txBody>
      </p:sp>
      <p:sp>
        <p:nvSpPr>
          <p:cNvPr id="8" name="Rectangle 7"/>
          <p:cNvSpPr/>
          <p:nvPr/>
        </p:nvSpPr>
        <p:spPr>
          <a:xfrm>
            <a:off x="5159625" y="3330515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Update Schedule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59624" y="2214234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**************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59623" y="1811923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**************</a:t>
            </a:r>
          </a:p>
        </p:txBody>
      </p:sp>
      <p:sp>
        <p:nvSpPr>
          <p:cNvPr id="12" name="Oval 11"/>
          <p:cNvSpPr/>
          <p:nvPr/>
        </p:nvSpPr>
        <p:spPr>
          <a:xfrm>
            <a:off x="5507649" y="1008980"/>
            <a:ext cx="893852" cy="72946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Profile Image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59509" y="36990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47862" y="48581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15" name="Picture 2" descr="Image result for wrog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265" y="52876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881668" y="380846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49640" y="124618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Attendance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02359" y="124618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 Today’s View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9640" y="188054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Fortnight PPT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802359" y="188054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9640" y="251491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VM Materials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02359" y="251491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Check Comments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49640" y="3499765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Profile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7097" y="3895642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Settings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181350" y="2228850"/>
            <a:ext cx="1143000" cy="952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59509" y="4673600"/>
            <a:ext cx="3476488" cy="403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Attendance Tab is not required for the EBO.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9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4887" y="28038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3239" y="39629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6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43" y="43924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664093" y="3568286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46" y="1791027"/>
            <a:ext cx="1706036" cy="16855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3598" y="1392663"/>
            <a:ext cx="1632932" cy="329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&lt;March 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3598" y="1109222"/>
            <a:ext cx="1604217" cy="22968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000" kern="1200" dirty="0">
                <a:solidFill>
                  <a:prstClr val="white"/>
                </a:solidFill>
              </a:rPr>
              <a:t>Schedule Update</a:t>
            </a:r>
          </a:p>
        </p:txBody>
      </p:sp>
      <p:sp>
        <p:nvSpPr>
          <p:cNvPr id="12" name="Oval 11"/>
          <p:cNvSpPr/>
          <p:nvPr/>
        </p:nvSpPr>
        <p:spPr>
          <a:xfrm>
            <a:off x="1549493" y="3656606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59114" y="3847363"/>
            <a:ext cx="66675" cy="342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559114" y="4038121"/>
            <a:ext cx="66675" cy="342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97555" y="3622048"/>
            <a:ext cx="630260" cy="122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Holiday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697555" y="3820425"/>
            <a:ext cx="630260" cy="122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97555" y="4018801"/>
            <a:ext cx="630260" cy="122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Absent</a:t>
            </a:r>
          </a:p>
        </p:txBody>
      </p:sp>
      <p:sp>
        <p:nvSpPr>
          <p:cNvPr id="18" name="Oval 17"/>
          <p:cNvSpPr/>
          <p:nvPr/>
        </p:nvSpPr>
        <p:spPr>
          <a:xfrm>
            <a:off x="797018" y="2323106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797018" y="2624811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97018" y="2953501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018" y="3254920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491908" y="291006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680260" y="406916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526737" y="28038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715089" y="39629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82" y="516088"/>
            <a:ext cx="1585957" cy="364531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14" y="516088"/>
            <a:ext cx="1593816" cy="362516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2698472" y="2232437"/>
            <a:ext cx="712556" cy="593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746098" y="2220837"/>
            <a:ext cx="712556" cy="593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242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2276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90629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6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32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92407" y="1038996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Select Region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24435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92407" y="1428038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Select Store Name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2407" y="1835144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Select Brand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3435" y="2941844"/>
            <a:ext cx="1226894" cy="2463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Submit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041009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229362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21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765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>
            <a:off x="5263168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331140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Attendance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183859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 Today’s View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331140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Fortnight PPT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183859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31140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VM Materials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183859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Check Comments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181350" y="2228850"/>
            <a:ext cx="1143000" cy="952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331140" y="3428144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Profile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38597" y="3824021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33582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6634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04987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6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90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738793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06765" y="1175712"/>
            <a:ext cx="783911" cy="5653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Attendance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9484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 Today’s View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765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Fortnight PPT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59484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06765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VM Materials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59484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Check Comments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217961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406313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16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717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5417167" y="3587336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20" y="1810077"/>
            <a:ext cx="1706036" cy="168559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476672" y="1411713"/>
            <a:ext cx="1632932" cy="329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&lt;March &gt;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476672" y="1128272"/>
            <a:ext cx="767705" cy="1681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000" kern="1200" dirty="0">
                <a:solidFill>
                  <a:prstClr val="white"/>
                </a:solidFill>
              </a:rPr>
              <a:t>Punch 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313184" y="1128272"/>
            <a:ext cx="767705" cy="1681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000" kern="1200" dirty="0">
                <a:solidFill>
                  <a:prstClr val="white"/>
                </a:solidFill>
              </a:rPr>
              <a:t>Punch out</a:t>
            </a:r>
          </a:p>
        </p:txBody>
      </p:sp>
      <p:sp>
        <p:nvSpPr>
          <p:cNvPr id="28" name="Oval 27"/>
          <p:cNvSpPr/>
          <p:nvPr/>
        </p:nvSpPr>
        <p:spPr>
          <a:xfrm>
            <a:off x="6302567" y="3675656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12188" y="3866413"/>
            <a:ext cx="66675" cy="342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312188" y="4057171"/>
            <a:ext cx="66675" cy="342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50629" y="3641098"/>
            <a:ext cx="630260" cy="122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Holiday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50629" y="3839475"/>
            <a:ext cx="630260" cy="122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450629" y="4037851"/>
            <a:ext cx="630260" cy="122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Absent</a:t>
            </a:r>
          </a:p>
        </p:txBody>
      </p:sp>
      <p:sp>
        <p:nvSpPr>
          <p:cNvPr id="34" name="Oval 33"/>
          <p:cNvSpPr/>
          <p:nvPr/>
        </p:nvSpPr>
        <p:spPr>
          <a:xfrm>
            <a:off x="5550092" y="2342156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550092" y="2643861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550092" y="2972551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550092" y="3273970"/>
            <a:ext cx="66675" cy="34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5816444" y="2444441"/>
            <a:ext cx="965355" cy="706216"/>
          </a:xfrm>
          <a:prstGeom prst="wedgeRect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Attendance Details</a:t>
            </a:r>
          </a:p>
          <a:p>
            <a:pPr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Date: 30/3/2019</a:t>
            </a:r>
          </a:p>
          <a:p>
            <a:pPr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Hours:  8 hours</a:t>
            </a:r>
          </a:p>
          <a:p>
            <a:pPr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In Time: 10:00 a.m. </a:t>
            </a:r>
          </a:p>
          <a:p>
            <a:pPr>
              <a:buClrTx/>
              <a:buFontTx/>
              <a:buNone/>
            </a:pPr>
            <a:r>
              <a:rPr lang="en-US" sz="750" kern="1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Out Time: 6:00 p.m.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181350" y="2228850"/>
            <a:ext cx="1143000" cy="952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06765" y="3391231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Profile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14222" y="3787108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228415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16634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04987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4" name="Picture 2" descr="Image result for wrog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90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38793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06765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Attendance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9484" y="1175712"/>
            <a:ext cx="783911" cy="5653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 Today’s View</a:t>
            </a:r>
          </a:p>
        </p:txBody>
      </p:sp>
      <p:sp>
        <p:nvSpPr>
          <p:cNvPr id="8" name="Rectangle 7"/>
          <p:cNvSpPr/>
          <p:nvPr/>
        </p:nvSpPr>
        <p:spPr>
          <a:xfrm>
            <a:off x="806765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Fortnight PPT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9484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765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VM Materials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59484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Check Comments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217961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06313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181350" y="2228850"/>
            <a:ext cx="1143000" cy="952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13" y="415343"/>
            <a:ext cx="1796603" cy="386366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6765" y="3367031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Profile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4222" y="3762908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Settings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16633" y="4584699"/>
            <a:ext cx="3572767" cy="3956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Upload Today’s view is not required for EBO.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24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16634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04987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4" name="Picture 2" descr="Image result for wrog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90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38793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06765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Attendance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9484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 Today’s View</a:t>
            </a:r>
          </a:p>
        </p:txBody>
      </p:sp>
      <p:sp>
        <p:nvSpPr>
          <p:cNvPr id="8" name="Rectangle 7"/>
          <p:cNvSpPr/>
          <p:nvPr/>
        </p:nvSpPr>
        <p:spPr>
          <a:xfrm>
            <a:off x="806765" y="1810076"/>
            <a:ext cx="783911" cy="5653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Fortnight PPT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9484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765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VM Materials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59484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Check Comments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181350" y="2228850"/>
            <a:ext cx="1143000" cy="952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217961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415547" y="39015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17167" y="3587336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Image result for wrog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765" y="464613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lowchart: Terminator 36"/>
          <p:cNvSpPr/>
          <p:nvPr/>
        </p:nvSpPr>
        <p:spPr>
          <a:xfrm>
            <a:off x="5802339" y="1377061"/>
            <a:ext cx="1004552" cy="288971"/>
          </a:xfrm>
          <a:prstGeom prst="flowChartTermina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Upload</a:t>
            </a:r>
          </a:p>
        </p:txBody>
      </p:sp>
      <p:sp>
        <p:nvSpPr>
          <p:cNvPr id="38" name="Action Button: Home 37">
            <a:hlinkClick r:id="" action="ppaction://noaction" highlightClick="1"/>
          </p:cNvPr>
          <p:cNvSpPr/>
          <p:nvPr/>
        </p:nvSpPr>
        <p:spPr>
          <a:xfrm>
            <a:off x="5522222" y="3249264"/>
            <a:ext cx="280116" cy="280117"/>
          </a:xfrm>
          <a:prstGeom prst="actionButtonHom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9" name="Action Button: Return 38">
            <a:hlinkClick r:id="" action="ppaction://noaction" highlightClick="1"/>
          </p:cNvPr>
          <p:cNvSpPr/>
          <p:nvPr/>
        </p:nvSpPr>
        <p:spPr>
          <a:xfrm>
            <a:off x="6806890" y="3249264"/>
            <a:ext cx="324773" cy="280117"/>
          </a:xfrm>
          <a:prstGeom prst="actionButtonRetur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6765" y="3369496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Profile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4222" y="3765373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Settings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19886" y="4617072"/>
            <a:ext cx="4163407" cy="365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For EBO , They have to upload the PPT every week.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1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16634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04987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4" name="Picture 2" descr="Image result for wrog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90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38793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06765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Attendance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9484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 Today’s View</a:t>
            </a:r>
          </a:p>
        </p:txBody>
      </p:sp>
      <p:sp>
        <p:nvSpPr>
          <p:cNvPr id="8" name="Rectangle 7"/>
          <p:cNvSpPr/>
          <p:nvPr/>
        </p:nvSpPr>
        <p:spPr>
          <a:xfrm>
            <a:off x="806765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Fortnight PPT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9484" y="1810076"/>
            <a:ext cx="783911" cy="5653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765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VM Materials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59484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Check Comments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181350" y="2228850"/>
            <a:ext cx="1143000" cy="952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5217961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5415547" y="39015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5417167" y="3587336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Image result for wrog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765" y="464613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Flowchart: Terminator 44"/>
          <p:cNvSpPr/>
          <p:nvPr/>
        </p:nvSpPr>
        <p:spPr>
          <a:xfrm>
            <a:off x="5802339" y="1377061"/>
            <a:ext cx="1004552" cy="288971"/>
          </a:xfrm>
          <a:prstGeom prst="flowChartTermina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Upload</a:t>
            </a:r>
          </a:p>
        </p:txBody>
      </p:sp>
      <p:sp>
        <p:nvSpPr>
          <p:cNvPr id="46" name="Action Button: Home 45">
            <a:hlinkClick r:id="" action="ppaction://noaction" highlightClick="1"/>
          </p:cNvPr>
          <p:cNvSpPr/>
          <p:nvPr/>
        </p:nvSpPr>
        <p:spPr>
          <a:xfrm>
            <a:off x="5522222" y="3249264"/>
            <a:ext cx="280116" cy="280117"/>
          </a:xfrm>
          <a:prstGeom prst="actionButtonHom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47" name="Action Button: Return 46">
            <a:hlinkClick r:id="" action="ppaction://noaction" highlightClick="1"/>
          </p:cNvPr>
          <p:cNvSpPr/>
          <p:nvPr/>
        </p:nvSpPr>
        <p:spPr>
          <a:xfrm>
            <a:off x="6806890" y="3249264"/>
            <a:ext cx="324773" cy="280117"/>
          </a:xfrm>
          <a:prstGeom prst="actionButtonRetur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06765" y="3392924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Profile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4222" y="3788801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1383276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16634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04987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4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90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38793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06765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Attendance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9484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 Today’s View</a:t>
            </a:r>
          </a:p>
        </p:txBody>
      </p:sp>
      <p:sp>
        <p:nvSpPr>
          <p:cNvPr id="8" name="Rectangle 7"/>
          <p:cNvSpPr/>
          <p:nvPr/>
        </p:nvSpPr>
        <p:spPr>
          <a:xfrm>
            <a:off x="806765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Fortnight PPT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9484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765" y="2444440"/>
            <a:ext cx="783911" cy="5653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VM Materials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59484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Check Comments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791722" y="2221606"/>
            <a:ext cx="469811" cy="711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421357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618944" y="390154"/>
            <a:ext cx="1796603" cy="38636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3620563" y="3587336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162" y="464613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ction Button: Home 39">
            <a:hlinkClick r:id="" action="ppaction://noaction" highlightClick="1"/>
          </p:cNvPr>
          <p:cNvSpPr/>
          <p:nvPr/>
        </p:nvSpPr>
        <p:spPr>
          <a:xfrm>
            <a:off x="3725619" y="3249264"/>
            <a:ext cx="280116" cy="280117"/>
          </a:xfrm>
          <a:prstGeom prst="actionButtonHom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41" name="Action Button: Return 40">
            <a:hlinkClick r:id="" action="ppaction://noaction" highlightClick="1"/>
          </p:cNvPr>
          <p:cNvSpPr/>
          <p:nvPr/>
        </p:nvSpPr>
        <p:spPr>
          <a:xfrm>
            <a:off x="5010287" y="3249264"/>
            <a:ext cx="324773" cy="280117"/>
          </a:xfrm>
          <a:prstGeom prst="actionButtonRetur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807973" y="2219056"/>
            <a:ext cx="469811" cy="711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6438161" y="299433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635748" y="390153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6637367" y="3587335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965" y="464612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lowchart: Connector 54"/>
          <p:cNvSpPr/>
          <p:nvPr/>
        </p:nvSpPr>
        <p:spPr>
          <a:xfrm>
            <a:off x="7371887" y="3746239"/>
            <a:ext cx="338740" cy="348671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06765" y="3359073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Profile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14222" y="3754950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Settings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13286" y="1169396"/>
            <a:ext cx="1474260" cy="369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Hanger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813286" y="1741022"/>
            <a:ext cx="1474260" cy="369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35185" y="2291003"/>
            <a:ext cx="1474260" cy="369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835185" y="2834482"/>
            <a:ext cx="1474260" cy="369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Marketing com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870700" y="1925733"/>
            <a:ext cx="1495656" cy="626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has to be updated on </a:t>
            </a:r>
            <a:r>
              <a:rPr lang="en-US"/>
              <a:t>daily basis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16634" y="4660900"/>
            <a:ext cx="4220466" cy="3453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Sales Report has to be submitted on weekly basis.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4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16634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04987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4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90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738793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06765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Attendance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9484" y="117571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 Today’s View</a:t>
            </a:r>
          </a:p>
        </p:txBody>
      </p:sp>
      <p:sp>
        <p:nvSpPr>
          <p:cNvPr id="8" name="Rectangle 7"/>
          <p:cNvSpPr/>
          <p:nvPr/>
        </p:nvSpPr>
        <p:spPr>
          <a:xfrm>
            <a:off x="806765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Fortnight PPT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9484" y="1810076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765" y="2444440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VM Materials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59484" y="2444440"/>
            <a:ext cx="783911" cy="5653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Check Comments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181350" y="2228850"/>
            <a:ext cx="1143000" cy="952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5217961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406313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417167" y="3587336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31" y="1216661"/>
            <a:ext cx="1545167" cy="2043428"/>
          </a:xfrm>
          <a:prstGeom prst="rect">
            <a:avLst/>
          </a:prstGeom>
        </p:spPr>
      </p:pic>
      <p:pic>
        <p:nvPicPr>
          <p:cNvPr id="36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811" y="447608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06765" y="3428144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Profile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222" y="3824021"/>
            <a:ext cx="914400" cy="25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3357701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107" y="1863159"/>
            <a:ext cx="2789465" cy="994172"/>
          </a:xfrm>
        </p:spPr>
        <p:txBody>
          <a:bodyPr/>
          <a:lstStyle/>
          <a:p>
            <a:r>
              <a:rPr lang="en-US" dirty="0"/>
              <a:t>Managers View</a:t>
            </a:r>
          </a:p>
        </p:txBody>
      </p:sp>
    </p:spTree>
    <p:extLst>
      <p:ext uri="{BB962C8B-B14F-4D97-AF65-F5344CB8AC3E}">
        <p14:creationId xmlns:p14="http://schemas.microsoft.com/office/powerpoint/2010/main" val="210138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this topic?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Realtime Tracking of VM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 accuracy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Improved on-field productivity and decision making.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  <p:bldP spid="28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02276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90629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pic>
        <p:nvPicPr>
          <p:cNvPr id="4" name="Picture 2" descr="Image result for wrog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32" y="458297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92407" y="1038996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Select Region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24435" y="3737993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92407" y="1428038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Select Store Name</a:t>
            </a:r>
          </a:p>
        </p:txBody>
      </p:sp>
      <p:sp>
        <p:nvSpPr>
          <p:cNvPr id="8" name="Rectangle 7"/>
          <p:cNvSpPr/>
          <p:nvPr/>
        </p:nvSpPr>
        <p:spPr>
          <a:xfrm>
            <a:off x="792407" y="1835144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Select Brand</a:t>
            </a:r>
          </a:p>
        </p:txBody>
      </p:sp>
      <p:sp>
        <p:nvSpPr>
          <p:cNvPr id="9" name="Rectangle 8"/>
          <p:cNvSpPr/>
          <p:nvPr/>
        </p:nvSpPr>
        <p:spPr>
          <a:xfrm>
            <a:off x="973435" y="2941844"/>
            <a:ext cx="1226894" cy="24630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Submit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81350" y="2228850"/>
            <a:ext cx="1143000" cy="952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93925" y="2256307"/>
            <a:ext cx="1588951" cy="2463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350" kern="1200" dirty="0">
                <a:solidFill>
                  <a:prstClr val="white"/>
                </a:solidFill>
              </a:rPr>
              <a:t>Select Date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217961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06313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417167" y="3587336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09526" y="1141693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Attendance</a:t>
            </a:r>
          </a:p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8/8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62245" y="1141693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Today’s</a:t>
            </a:r>
          </a:p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</a:t>
            </a:r>
          </a:p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130/170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09526" y="1776058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PPT </a:t>
            </a:r>
          </a:p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62245" y="1776058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156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509526" y="241042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VM Materials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62245" y="2410422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Comments</a:t>
            </a:r>
          </a:p>
        </p:txBody>
      </p:sp>
      <p:pic>
        <p:nvPicPr>
          <p:cNvPr id="21" name="Picture 2" descr="Image result for wrogn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635" y="407983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605061" y="4607954"/>
            <a:ext cx="6700642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PPT tab will have two further tabs </a:t>
            </a:r>
            <a:r>
              <a:rPr lang="mr-IN" dirty="0"/>
              <a:t>–</a:t>
            </a:r>
            <a:r>
              <a:rPr lang="en-US" dirty="0"/>
              <a:t> 1) Fortnight PPT for others. 2) Weekly PPT for EBOs</a:t>
            </a:r>
          </a:p>
        </p:txBody>
      </p:sp>
    </p:spTree>
    <p:extLst>
      <p:ext uri="{BB962C8B-B14F-4D97-AF65-F5344CB8AC3E}">
        <p14:creationId xmlns:p14="http://schemas.microsoft.com/office/powerpoint/2010/main" val="4048183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2107" y="1863159"/>
            <a:ext cx="2789465" cy="994172"/>
          </a:xfrm>
        </p:spPr>
        <p:txBody>
          <a:bodyPr/>
          <a:lstStyle/>
          <a:p>
            <a:r>
              <a:rPr lang="en-US" dirty="0"/>
              <a:t>Others View</a:t>
            </a:r>
          </a:p>
        </p:txBody>
      </p:sp>
    </p:spTree>
    <p:extLst>
      <p:ext uri="{BB962C8B-B14F-4D97-AF65-F5344CB8AC3E}">
        <p14:creationId xmlns:p14="http://schemas.microsoft.com/office/powerpoint/2010/main" val="4146188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5217961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406313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48732" y="299434"/>
            <a:ext cx="2173310" cy="40954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37084" y="415344"/>
            <a:ext cx="1796603" cy="38636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en-US" sz="1350" kern="120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247938" y="3587336"/>
            <a:ext cx="17289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706885" y="1202858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Today’s</a:t>
            </a:r>
          </a:p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Upload</a:t>
            </a:r>
          </a:p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130/170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06883" y="2023434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PPT </a:t>
            </a:r>
          </a:p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06884" y="2797327"/>
            <a:ext cx="783911" cy="56531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Sales Report</a:t>
            </a:r>
          </a:p>
          <a:p>
            <a:pPr algn="ctr">
              <a:buClrTx/>
              <a:buFontTx/>
              <a:buNone/>
            </a:pPr>
            <a:r>
              <a:rPr lang="en-US" sz="900" kern="1200" dirty="0">
                <a:solidFill>
                  <a:prstClr val="white"/>
                </a:solidFill>
              </a:rPr>
              <a:t>156</a:t>
            </a:r>
          </a:p>
        </p:txBody>
      </p:sp>
      <p:pic>
        <p:nvPicPr>
          <p:cNvPr id="25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36" y="441975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>
          <a:xfrm flipV="1">
            <a:off x="3548627" y="2156942"/>
            <a:ext cx="1143000" cy="952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83" y="1787970"/>
            <a:ext cx="1692808" cy="7569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644" y="2617181"/>
            <a:ext cx="1647941" cy="6626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769" y="3262615"/>
            <a:ext cx="1697147" cy="741760"/>
          </a:xfrm>
          <a:prstGeom prst="rect">
            <a:avLst/>
          </a:prstGeom>
        </p:spPr>
      </p:pic>
      <p:pic>
        <p:nvPicPr>
          <p:cNvPr id="35" name="Picture 2" descr="Image result for wrogn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89" y="433290"/>
            <a:ext cx="601700" cy="7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472" y="937977"/>
            <a:ext cx="1674113" cy="7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8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2"/>
          </p:nvPr>
        </p:nvSpPr>
        <p:spPr>
          <a:xfrm>
            <a:off x="2579700" y="1295900"/>
            <a:ext cx="5754600" cy="32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Strong in-store Visuals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Reduced wait time (By days)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Increased Visibility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Regular display update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Better Customer Service</a:t>
            </a:r>
          </a:p>
        </p:txBody>
      </p:sp>
    </p:spTree>
    <p:extLst>
      <p:ext uri="{BB962C8B-B14F-4D97-AF65-F5344CB8AC3E}">
        <p14:creationId xmlns:p14="http://schemas.microsoft.com/office/powerpoint/2010/main" val="292817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title"/>
          </p:nvPr>
        </p:nvSpPr>
        <p:spPr>
          <a:xfrm>
            <a:off x="2916000" y="2064050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THANK YOU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2"/>
          </p:nvPr>
        </p:nvSpPr>
        <p:spPr>
          <a:xfrm>
            <a:off x="2579700" y="2571750"/>
            <a:ext cx="5754600" cy="16733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0" lvl="0" indent="0" algn="l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100" b="1" dirty="0"/>
              <a:t>Secondary Objectives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Creation of a Dashboard </a:t>
            </a: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 dirty="0"/>
              <a:t>Tracking of sales to give a competitive advantage</a:t>
            </a:r>
          </a:p>
          <a:p>
            <a:pPr indent="-361950">
              <a:buSzPts val="2100"/>
            </a:pPr>
            <a:r>
              <a:rPr lang="en-US" sz="2100" dirty="0"/>
              <a:t>Identification of marketing collaterals</a:t>
            </a:r>
          </a:p>
        </p:txBody>
      </p:sp>
      <p:sp>
        <p:nvSpPr>
          <p:cNvPr id="2" name="Rectangle 1"/>
          <p:cNvSpPr/>
          <p:nvPr/>
        </p:nvSpPr>
        <p:spPr>
          <a:xfrm>
            <a:off x="2579700" y="796748"/>
            <a:ext cx="565090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0" lvl="0">
              <a:buSzPts val="2100"/>
            </a:pPr>
            <a:r>
              <a:rPr lang="en-US" sz="2100" b="1" dirty="0">
                <a:solidFill>
                  <a:schemeClr val="dk2"/>
                </a:solidFill>
                <a:latin typeface="Nunito"/>
                <a:ea typeface="Nunito"/>
                <a:cs typeface="Nunito"/>
              </a:rPr>
              <a:t>Primary Objective</a:t>
            </a:r>
          </a:p>
          <a:p>
            <a:pPr marL="457200" lvl="0" indent="-361950">
              <a:buSzPts val="2100"/>
              <a:buChar char="●"/>
            </a:pPr>
            <a:r>
              <a:rPr lang="en-US" sz="2100" dirty="0">
                <a:solidFill>
                  <a:schemeClr val="dk2"/>
                </a:solidFill>
                <a:latin typeface="Nunito"/>
                <a:ea typeface="Nunito"/>
                <a:cs typeface="Nunito"/>
              </a:rPr>
              <a:t>Real-time-VM</a:t>
            </a:r>
            <a:r>
              <a:rPr lang="en-US" dirty="0"/>
              <a:t> </a:t>
            </a:r>
            <a:r>
              <a:rPr lang="en-US" sz="21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Tracking for better visibility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 txBox="1"/>
          <p:nvPr/>
        </p:nvSpPr>
        <p:spPr>
          <a:xfrm>
            <a:off x="1465450" y="811450"/>
            <a:ext cx="4566000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LITERATURE REVIEW</a:t>
            </a: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7"/>
          <p:cNvSpPr/>
          <p:nvPr/>
        </p:nvSpPr>
        <p:spPr>
          <a:xfrm>
            <a:off x="341175" y="2216350"/>
            <a:ext cx="1635000" cy="2095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1976175" y="2216350"/>
            <a:ext cx="1635000" cy="2095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3611175" y="2216350"/>
            <a:ext cx="1635000" cy="2095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>
            <a:off x="5313800" y="2216350"/>
            <a:ext cx="1635000" cy="2095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7137550" y="2216350"/>
            <a:ext cx="1635000" cy="2095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7"/>
          <p:cNvSpPr txBox="1"/>
          <p:nvPr/>
        </p:nvSpPr>
        <p:spPr>
          <a:xfrm>
            <a:off x="2196675" y="2427300"/>
            <a:ext cx="12429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AI has the ability to help brands and retailers with predictive forecasting, capacity planning &amp; merchandising</a:t>
            </a:r>
            <a:endParaRPr sz="1100"/>
          </a:p>
        </p:txBody>
      </p:sp>
      <p:sp>
        <p:nvSpPr>
          <p:cNvPr id="324" name="Google Shape;324;p17"/>
          <p:cNvSpPr txBox="1"/>
          <p:nvPr/>
        </p:nvSpPr>
        <p:spPr>
          <a:xfrm>
            <a:off x="3819575" y="2427300"/>
            <a:ext cx="12429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Retail has great growth potential, but the bottleneck here is to differentiate retail business through customer’s perception</a:t>
            </a:r>
            <a:endParaRPr sz="1100"/>
          </a:p>
        </p:txBody>
      </p:sp>
      <p:sp>
        <p:nvSpPr>
          <p:cNvPr id="325" name="Google Shape;325;p17"/>
          <p:cNvSpPr txBox="1"/>
          <p:nvPr/>
        </p:nvSpPr>
        <p:spPr>
          <a:xfrm>
            <a:off x="5534300" y="2427300"/>
            <a:ext cx="12429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Through comprehensive software can streamline sales,marketing and other facets of business like accounts</a:t>
            </a:r>
            <a:endParaRPr sz="1100"/>
          </a:p>
        </p:txBody>
      </p:sp>
      <p:sp>
        <p:nvSpPr>
          <p:cNvPr id="326" name="Google Shape;326;p17"/>
          <p:cNvSpPr txBox="1"/>
          <p:nvPr/>
        </p:nvSpPr>
        <p:spPr>
          <a:xfrm>
            <a:off x="7358050" y="2427300"/>
            <a:ext cx="12429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Retail analytics technologies make visual merchandising more measurable</a:t>
            </a:r>
            <a:endParaRPr sz="1100"/>
          </a:p>
        </p:txBody>
      </p:sp>
      <p:sp>
        <p:nvSpPr>
          <p:cNvPr id="327" name="Google Shape;327;p17"/>
          <p:cNvSpPr txBox="1"/>
          <p:nvPr/>
        </p:nvSpPr>
        <p:spPr>
          <a:xfrm>
            <a:off x="581325" y="2430825"/>
            <a:ext cx="11547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Merchandising App helps team work more efficiently in the field while building a culture of accountability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 animBg="1"/>
      <p:bldP spid="319" grpId="0" animBg="1"/>
      <p:bldP spid="320" grpId="0" animBg="1"/>
      <p:bldP spid="321" grpId="0" animBg="1"/>
      <p:bldP spid="322" grpId="0" animBg="1"/>
      <p:bldP spid="323" grpId="0"/>
      <p:bldP spid="324" grpId="0"/>
      <p:bldP spid="325" grpId="0"/>
      <p:bldP spid="326" grpId="0"/>
      <p:bldP spid="3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8"/>
          <p:cNvSpPr txBox="1">
            <a:spLocks noGrp="1"/>
          </p:cNvSpPr>
          <p:nvPr>
            <p:ph type="title"/>
          </p:nvPr>
        </p:nvSpPr>
        <p:spPr>
          <a:xfrm>
            <a:off x="1379725" y="593450"/>
            <a:ext cx="5051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Methodology</a:t>
            </a:r>
            <a:endParaRPr dirty="0"/>
          </a:p>
        </p:txBody>
      </p:sp>
      <p:grpSp>
        <p:nvGrpSpPr>
          <p:cNvPr id="333" name="Google Shape;333;p18"/>
          <p:cNvGrpSpPr/>
          <p:nvPr/>
        </p:nvGrpSpPr>
        <p:grpSpPr>
          <a:xfrm>
            <a:off x="1593000" y="3940754"/>
            <a:ext cx="5957975" cy="643500"/>
            <a:chOff x="1593000" y="2322568"/>
            <a:chExt cx="5957975" cy="643500"/>
          </a:xfrm>
        </p:grpSpPr>
        <p:sp>
          <p:nvSpPr>
            <p:cNvPr id="334" name="Google Shape;334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Implemented the changes and generated reports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Tested with visual Merchandisers .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Tested with area manager point of view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1" name="Google Shape;341;p18"/>
          <p:cNvGrpSpPr/>
          <p:nvPr/>
        </p:nvGrpSpPr>
        <p:grpSpPr>
          <a:xfrm>
            <a:off x="1593000" y="3285887"/>
            <a:ext cx="5957975" cy="643500"/>
            <a:chOff x="1593000" y="2322568"/>
            <a:chExt cx="5957975" cy="643500"/>
          </a:xfrm>
        </p:grpSpPr>
        <p:sp>
          <p:nvSpPr>
            <p:cNvPr id="342" name="Google Shape;342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Defined the process of the app by flowcharts and algorithm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Algorithm and process flow for the complete program to be done.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9" name="Google Shape;349;p18"/>
          <p:cNvGrpSpPr/>
          <p:nvPr/>
        </p:nvGrpSpPr>
        <p:grpSpPr>
          <a:xfrm>
            <a:off x="1593000" y="2630994"/>
            <a:ext cx="5957975" cy="643500"/>
            <a:chOff x="1593000" y="2322568"/>
            <a:chExt cx="5957975" cy="643500"/>
          </a:xfrm>
        </p:grpSpPr>
        <p:sp>
          <p:nvSpPr>
            <p:cNvPr id="350" name="Google Shape;350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Designed the mobile application for tracking and real time data update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Designing the look of the mobile app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The number of screens needed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The validations required for smooth functioning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7" name="Google Shape;357;p18"/>
          <p:cNvGrpSpPr/>
          <p:nvPr/>
        </p:nvGrpSpPr>
        <p:grpSpPr>
          <a:xfrm>
            <a:off x="1593000" y="1976135"/>
            <a:ext cx="5957975" cy="643500"/>
            <a:chOff x="1593000" y="2322568"/>
            <a:chExt cx="5957975" cy="643500"/>
          </a:xfrm>
        </p:grpSpPr>
        <p:sp>
          <p:nvSpPr>
            <p:cNvPr id="358" name="Google Shape;358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Identifying the critical improvement areas and marketing collaterals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Areas of tracking possible.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Budgeting and dashboard creation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5" name="Google Shape;365;p18"/>
          <p:cNvGrpSpPr/>
          <p:nvPr/>
        </p:nvGrpSpPr>
        <p:grpSpPr>
          <a:xfrm>
            <a:off x="1593000" y="1321260"/>
            <a:ext cx="5957975" cy="643500"/>
            <a:chOff x="1593000" y="2322568"/>
            <a:chExt cx="5957975" cy="643500"/>
          </a:xfrm>
        </p:grpSpPr>
        <p:sp>
          <p:nvSpPr>
            <p:cNvPr id="366" name="Google Shape;366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Analysis of the areas of improvement for VM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Survey and discussion with the area managers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799" y="598575"/>
            <a:ext cx="5138097" cy="808985"/>
          </a:xfrm>
        </p:spPr>
        <p:txBody>
          <a:bodyPr/>
          <a:lstStyle/>
          <a:p>
            <a:r>
              <a:rPr lang="en-US" dirty="0"/>
              <a:t>Current Update Technique</a:t>
            </a:r>
          </a:p>
        </p:txBody>
      </p:sp>
    </p:spTree>
    <p:extLst>
      <p:ext uri="{BB962C8B-B14F-4D97-AF65-F5344CB8AC3E}">
        <p14:creationId xmlns:p14="http://schemas.microsoft.com/office/powerpoint/2010/main" val="7258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" y="164387"/>
            <a:ext cx="2571750" cy="4725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29" y="164387"/>
            <a:ext cx="2571750" cy="4725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84" y="164386"/>
            <a:ext cx="2571750" cy="47251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1050" y="2971800"/>
            <a:ext cx="333375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34100" y="3733800"/>
            <a:ext cx="333375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1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1" y="205483"/>
            <a:ext cx="257175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23" y="205483"/>
            <a:ext cx="257175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45" y="205483"/>
            <a:ext cx="257175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0" y="1847850"/>
            <a:ext cx="333375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14725" y="2571750"/>
            <a:ext cx="333375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14725" y="3533775"/>
            <a:ext cx="333375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48100" y="4562475"/>
            <a:ext cx="247650" cy="952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27086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802</Words>
  <Application>Microsoft Office PowerPoint</Application>
  <PresentationFormat>On-screen Show (16:9)</PresentationFormat>
  <Paragraphs>214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Maven Pro</vt:lpstr>
      <vt:lpstr>Nunito</vt:lpstr>
      <vt:lpstr>Roboto</vt:lpstr>
      <vt:lpstr>Roboto Medium</vt:lpstr>
      <vt:lpstr>Roboto Thin</vt:lpstr>
      <vt:lpstr>YouTube Noto</vt:lpstr>
      <vt:lpstr>Momentum</vt:lpstr>
      <vt:lpstr>Office Theme</vt:lpstr>
      <vt:lpstr>Implementation of VM Tracker-For identification of VM’s marketing collaterals, realtime reporting and sales tracking</vt:lpstr>
      <vt:lpstr>What is a VM Tracker?</vt:lpstr>
      <vt:lpstr>Why this topic?</vt:lpstr>
      <vt:lpstr>Objectives</vt:lpstr>
      <vt:lpstr>PowerPoint Presentation</vt:lpstr>
      <vt:lpstr>Proposed Methodology</vt:lpstr>
      <vt:lpstr>Current Update Technique</vt:lpstr>
      <vt:lpstr>PowerPoint Presentation</vt:lpstr>
      <vt:lpstr>PowerPoint Presentation</vt:lpstr>
      <vt:lpstr>Sources Referred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App Design Plan</vt:lpstr>
      <vt:lpstr>PowerPoint Presentation</vt:lpstr>
      <vt:lpstr>VM 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Managers View</vt:lpstr>
      <vt:lpstr>PowerPoint Presentation</vt:lpstr>
      <vt:lpstr>Others View</vt:lpstr>
      <vt:lpstr>PowerPoint Presentation</vt:lpstr>
      <vt:lpstr>Advantages</vt:lpstr>
      <vt:lpstr>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VM Tracker-For identification of VM’s marketing collaterals, realtime reporting and sales tracking</dc:title>
  <dc:creator>RBS</dc:creator>
  <cp:lastModifiedBy>Shreya</cp:lastModifiedBy>
  <cp:revision>35</cp:revision>
  <dcterms:modified xsi:type="dcterms:W3CDTF">2019-11-06T08:31:59Z</dcterms:modified>
</cp:coreProperties>
</file>